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86" r:id="rId3"/>
    <p:sldId id="263" r:id="rId4"/>
    <p:sldId id="264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29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7620" y="994144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重担都脫落在各各他</a:t>
            </a:r>
            <a:br>
              <a:rPr lang="en-PH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600" b="1" dirty="0">
                <a:latin typeface="Candara" panose="020E0502030303020204" pitchFamily="34" charset="0"/>
              </a:rPr>
              <a:t>burdens are lifted at calvary</a:t>
            </a:r>
            <a:endParaRPr lang="en-US" sz="3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3" y="191386"/>
            <a:ext cx="7394759" cy="666661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3000" b="1" dirty="0">
                <a:latin typeface="Candara" panose="020E0502030303020204" pitchFamily="34" charset="0"/>
                <a:ea typeface="DFKai-SB" panose="03000509000000000000" pitchFamily="65" charset="-120"/>
              </a:rPr>
              <a:t>3</a:t>
            </a:r>
            <a:r>
              <a:rPr lang="en-US" altLang="zh-TW" sz="30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憂傷心靈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Iu-siong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sim-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leng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救主能知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chai,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祂會擦乾眼淚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                   I    </a:t>
            </a:r>
            <a:r>
              <a:rPr lang="en-PH" sz="3500" b="1" dirty="0" err="1">
                <a:latin typeface="Candara" panose="020E0502030303020204" pitchFamily="34" charset="0"/>
              </a:rPr>
              <a:t>oe</a:t>
            </a:r>
            <a:r>
              <a:rPr lang="en-PH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</a:rPr>
              <a:t>chhit</a:t>
            </a:r>
            <a:r>
              <a:rPr lang="en-PH" sz="3500" b="1" dirty="0">
                <a:latin typeface="Candara" panose="020E0502030303020204" pitchFamily="34" charset="0"/>
              </a:rPr>
              <a:t>-ta  </a:t>
            </a:r>
            <a:r>
              <a:rPr lang="en-PH" sz="3500" b="1" dirty="0" err="1">
                <a:latin typeface="Candara" panose="020E0502030303020204" pitchFamily="34" charset="0"/>
              </a:rPr>
              <a:t>bak-sai</a:t>
            </a:r>
            <a:r>
              <a:rPr lang="en-PH" sz="3500" b="1" dirty="0">
                <a:latin typeface="Candara" panose="020E0502030303020204" pitchFamily="34" charset="0"/>
              </a:rPr>
              <a:t>,</a:t>
            </a: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000" b="1" dirty="0">
                <a:latin typeface="Candara" panose="020E0502030303020204" pitchFamily="34" charset="0"/>
              </a:rPr>
              <a:t>3</a:t>
            </a:r>
            <a:r>
              <a:rPr lang="en-US" altLang="zh-TW" sz="3500" b="1" dirty="0">
                <a:latin typeface="Candara" panose="020E0502030303020204" pitchFamily="34" charset="0"/>
              </a:rPr>
              <a:t>. </a:t>
            </a:r>
            <a:r>
              <a:rPr lang="en-PH" altLang="zh-TW" sz="3500" b="1" dirty="0">
                <a:latin typeface="Candara" panose="020E0502030303020204" pitchFamily="34" charset="0"/>
              </a:rPr>
              <a:t>Troubled soul,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the Savior can see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 err="1">
                <a:latin typeface="Candara" panose="020E0502030303020204" pitchFamily="34" charset="0"/>
              </a:rPr>
              <a:t>Ev</a:t>
            </a:r>
            <a:r>
              <a:rPr lang="en-PH" sz="3500" b="1" dirty="0">
                <a:latin typeface="Candara" panose="020E0502030303020204" pitchFamily="34" charset="0"/>
              </a:rPr>
              <a:t>-’</a:t>
            </a:r>
            <a:r>
              <a:rPr lang="en-PH" sz="3500" b="1" dirty="0" err="1">
                <a:latin typeface="Candara" panose="020E0502030303020204" pitchFamily="34" charset="0"/>
              </a:rPr>
              <a:t>ry</a:t>
            </a:r>
            <a:r>
              <a:rPr lang="en-PH" sz="3500" b="1" dirty="0">
                <a:latin typeface="Candara" panose="020E0502030303020204" pitchFamily="34" charset="0"/>
              </a:rPr>
              <a:t> heartache and tear;</a:t>
            </a:r>
            <a:endParaRPr lang="en-US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2080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4168" y="170121"/>
            <a:ext cx="7820062" cy="6517757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重担都脫落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Tang-ta</a:t>
            </a:r>
            <a:r>
              <a:rPr lang="en-US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long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thoat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loh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在各各他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Kok-kok-tha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耶穌時刻近倚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                    </a:t>
            </a:r>
            <a:r>
              <a:rPr lang="en-US" sz="3500" b="1" dirty="0" err="1">
                <a:latin typeface="Candara" panose="020E0502030303020204" pitchFamily="34" charset="0"/>
              </a:rPr>
              <a:t>Ia</a:t>
            </a:r>
            <a:r>
              <a:rPr lang="en-US" sz="3500" b="1" dirty="0">
                <a:latin typeface="Candara" panose="020E0502030303020204" pitchFamily="34" charset="0"/>
              </a:rPr>
              <a:t>-  so   </a:t>
            </a:r>
            <a:r>
              <a:rPr lang="en-US" sz="3500" b="1" dirty="0" err="1">
                <a:latin typeface="Candara" panose="020E0502030303020204" pitchFamily="34" charset="0"/>
              </a:rPr>
              <a:t>si</a:t>
            </a:r>
            <a:r>
              <a:rPr lang="en-US" sz="3500" b="1" dirty="0">
                <a:latin typeface="Candara" panose="020E0502030303020204" pitchFamily="34" charset="0"/>
              </a:rPr>
              <a:t>- </a:t>
            </a:r>
            <a:r>
              <a:rPr lang="en-US" sz="3500" b="1" dirty="0" err="1">
                <a:latin typeface="Candara" panose="020E0502030303020204" pitchFamily="34" charset="0"/>
              </a:rPr>
              <a:t>khek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kun-oa</a:t>
            </a:r>
            <a:r>
              <a:rPr lang="en-US" sz="3500" b="1" dirty="0">
                <a:latin typeface="Candara" panose="020E0502030303020204" pitchFamily="34" charset="0"/>
              </a:rPr>
              <a:t>.</a:t>
            </a:r>
            <a:endParaRPr lang="en-US" sz="3500" b="1" baseline="30000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Burdens are lifted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at Calvary,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Jesus is very near. </a:t>
            </a:r>
          </a:p>
        </p:txBody>
      </p:sp>
    </p:spTree>
    <p:extLst>
      <p:ext uri="{BB962C8B-B14F-4D97-AF65-F5344CB8AC3E}">
        <p14:creationId xmlns:p14="http://schemas.microsoft.com/office/powerpoint/2010/main" val="9581717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0" y="223284"/>
            <a:ext cx="7793666" cy="6634715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重担都脫落</a:t>
            </a:r>
            <a:endParaRPr lang="en-PH" altLang="zh-TW" sz="54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Tang-ta</a:t>
            </a:r>
            <a:r>
              <a:rPr lang="en-US" altLang="zh-TW" sz="32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long </a:t>
            </a:r>
            <a:r>
              <a:rPr lang="en-US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thoat</a:t>
            </a:r>
            <a:r>
              <a:rPr lang="en-US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loh</a:t>
            </a:r>
            <a:endParaRPr lang="en-US" altLang="zh-TW" sz="32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在各各他</a:t>
            </a:r>
            <a:r>
              <a:rPr lang="zh-TW" alt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</a:t>
            </a:r>
            <a:r>
              <a:rPr lang="en-US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Kok-kok-tha</a:t>
            </a:r>
            <a:endParaRPr lang="en-US" altLang="zh-TW" sz="32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各各他</a:t>
            </a:r>
            <a:r>
              <a:rPr lang="zh-TW" alt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各各他</a:t>
            </a:r>
            <a:r>
              <a:rPr lang="zh-TW" alt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38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3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</a:t>
            </a:r>
            <a:r>
              <a:rPr lang="en-US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Kok-kok-tha</a:t>
            </a:r>
            <a:r>
              <a:rPr lang="en-US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,    </a:t>
            </a:r>
            <a:r>
              <a:rPr lang="en-US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Kok-kok-tha</a:t>
            </a:r>
            <a:r>
              <a:rPr lang="en-US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  <a:endParaRPr lang="en-US" sz="32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18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latin typeface="Candara" panose="020E0502030303020204" pitchFamily="34" charset="0"/>
              </a:rPr>
              <a:t>Burdens are lifted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latin typeface="Candara" panose="020E0502030303020204" pitchFamily="34" charset="0"/>
              </a:rPr>
              <a:t>at Calvary,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latin typeface="Candara" panose="020E0502030303020204" pitchFamily="34" charset="0"/>
              </a:rPr>
              <a:t>Calvary, Calvary,</a:t>
            </a:r>
          </a:p>
        </p:txBody>
      </p:sp>
    </p:spTree>
    <p:extLst>
      <p:ext uri="{BB962C8B-B14F-4D97-AF65-F5344CB8AC3E}">
        <p14:creationId xmlns:p14="http://schemas.microsoft.com/office/powerpoint/2010/main" val="3275460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684" y="111642"/>
            <a:ext cx="9420631" cy="663471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重担都脫落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Tang-ta</a:t>
            </a:r>
            <a:r>
              <a:rPr lang="en-US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long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thoat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loh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在各各他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   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Kok-kok-tha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耶穌時刻近倚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r>
              <a:rPr lang="zh-TW" altLang="en-US" sz="38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3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                             </a:t>
            </a:r>
            <a:r>
              <a:rPr lang="en-US" sz="3500" b="1" dirty="0" err="1">
                <a:latin typeface="Candara" panose="020E0502030303020204" pitchFamily="34" charset="0"/>
              </a:rPr>
              <a:t>Ia</a:t>
            </a:r>
            <a:r>
              <a:rPr lang="en-US" sz="3500" b="1" dirty="0">
                <a:latin typeface="Candara" panose="020E0502030303020204" pitchFamily="34" charset="0"/>
              </a:rPr>
              <a:t>-  so   </a:t>
            </a:r>
            <a:r>
              <a:rPr lang="en-US" sz="3500" b="1" dirty="0" err="1">
                <a:latin typeface="Candara" panose="020E0502030303020204" pitchFamily="34" charset="0"/>
              </a:rPr>
              <a:t>si</a:t>
            </a:r>
            <a:r>
              <a:rPr lang="en-US" sz="3500" b="1" dirty="0">
                <a:latin typeface="Candara" panose="020E0502030303020204" pitchFamily="34" charset="0"/>
              </a:rPr>
              <a:t>- </a:t>
            </a:r>
            <a:r>
              <a:rPr lang="en-US" sz="3500" b="1" dirty="0" err="1">
                <a:latin typeface="Candara" panose="020E0502030303020204" pitchFamily="34" charset="0"/>
              </a:rPr>
              <a:t>khek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kun-oa</a:t>
            </a:r>
            <a:r>
              <a:rPr lang="en-US" sz="3500" b="1" dirty="0">
                <a:latin typeface="Candara" panose="020E0502030303020204" pitchFamily="34" charset="0"/>
              </a:rPr>
              <a:t>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Burdens are lifted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at Calvary,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Jesus is very near.</a:t>
            </a:r>
          </a:p>
        </p:txBody>
      </p:sp>
    </p:spTree>
    <p:extLst>
      <p:ext uri="{BB962C8B-B14F-4D97-AF65-F5344CB8AC3E}">
        <p14:creationId xmlns:p14="http://schemas.microsoft.com/office/powerpoint/2010/main" val="726061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3" y="191386"/>
            <a:ext cx="7394759" cy="666661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3000" b="1" dirty="0">
                <a:latin typeface="Candara" panose="020E0502030303020204" pitchFamily="34" charset="0"/>
                <a:ea typeface="DFKai-SB" panose="03000509000000000000" pitchFamily="65" charset="-120"/>
              </a:rPr>
              <a:t>1.</a:t>
            </a: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人生充滿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Jin-seng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chhiong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-moa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憂愁罣慮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iu-chhiu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koa-lu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心靈孤單空虛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Sim-</a:t>
            </a:r>
            <a:r>
              <a:rPr lang="en-PH" sz="3500" b="1" dirty="0" err="1">
                <a:latin typeface="Candara" panose="020E0502030303020204" pitchFamily="34" charset="0"/>
              </a:rPr>
              <a:t>leng</a:t>
            </a:r>
            <a:r>
              <a:rPr lang="en-PH" sz="3500" b="1" dirty="0">
                <a:latin typeface="Candara" panose="020E0502030303020204" pitchFamily="34" charset="0"/>
              </a:rPr>
              <a:t> ko-</a:t>
            </a:r>
            <a:r>
              <a:rPr lang="en-PH" sz="3500" b="1" dirty="0" err="1">
                <a:latin typeface="Candara" panose="020E0502030303020204" pitchFamily="34" charset="0"/>
              </a:rPr>
              <a:t>toa</a:t>
            </a:r>
            <a:r>
              <a:rPr lang="en-PH" sz="3500" b="1" baseline="30000" dirty="0" err="1">
                <a:latin typeface="Candara" panose="020E0502030303020204" pitchFamily="34" charset="0"/>
              </a:rPr>
              <a:t>n</a:t>
            </a:r>
            <a:r>
              <a:rPr lang="en-PH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</a:rPr>
              <a:t>khang</a:t>
            </a:r>
            <a:r>
              <a:rPr lang="en-PH" sz="3500" b="1" dirty="0">
                <a:latin typeface="Candara" panose="020E0502030303020204" pitchFamily="34" charset="0"/>
              </a:rPr>
              <a:t>-hu,</a:t>
            </a: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000" b="1" dirty="0">
                <a:latin typeface="Candara" panose="020E0502030303020204" pitchFamily="34" charset="0"/>
              </a:rPr>
              <a:t>1.</a:t>
            </a:r>
            <a:r>
              <a:rPr lang="en-US" altLang="zh-TW" sz="3500" b="1" dirty="0">
                <a:latin typeface="Candara" panose="020E0502030303020204" pitchFamily="34" charset="0"/>
              </a:rPr>
              <a:t> D</a:t>
            </a:r>
            <a:r>
              <a:rPr lang="en-PH" altLang="zh-TW" sz="3500" b="1" dirty="0" err="1">
                <a:latin typeface="Candara" panose="020E0502030303020204" pitchFamily="34" charset="0"/>
              </a:rPr>
              <a:t>ays</a:t>
            </a:r>
            <a:r>
              <a:rPr lang="en-PH" altLang="zh-TW" sz="3500" b="1" dirty="0">
                <a:latin typeface="Candara" panose="020E0502030303020204" pitchFamily="34" charset="0"/>
              </a:rPr>
              <a:t> are filled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with sorrow and care,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Hearts are lonely and drear;</a:t>
            </a:r>
            <a:endParaRPr lang="en-US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6185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340242"/>
            <a:ext cx="7820062" cy="6517757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重担都脫落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Tang-ta</a:t>
            </a:r>
            <a:r>
              <a:rPr lang="en-US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long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thoat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loh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在各各他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Kok-kok-tha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耶穌時刻近倚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                    </a:t>
            </a:r>
            <a:r>
              <a:rPr lang="en-US" sz="3500" b="1" dirty="0" err="1">
                <a:latin typeface="Candara" panose="020E0502030303020204" pitchFamily="34" charset="0"/>
              </a:rPr>
              <a:t>Ia</a:t>
            </a:r>
            <a:r>
              <a:rPr lang="en-US" sz="3500" b="1" dirty="0">
                <a:latin typeface="Candara" panose="020E0502030303020204" pitchFamily="34" charset="0"/>
              </a:rPr>
              <a:t>-  so   </a:t>
            </a:r>
            <a:r>
              <a:rPr lang="en-US" sz="3500" b="1" dirty="0" err="1">
                <a:latin typeface="Candara" panose="020E0502030303020204" pitchFamily="34" charset="0"/>
              </a:rPr>
              <a:t>si-khek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kun-oa</a:t>
            </a:r>
            <a:r>
              <a:rPr lang="en-US" sz="3500" b="1" dirty="0">
                <a:latin typeface="Candara" panose="020E0502030303020204" pitchFamily="34" charset="0"/>
              </a:rPr>
              <a:t>.</a:t>
            </a:r>
            <a:endParaRPr lang="en-US" sz="3500" b="1" baseline="30000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Burdens are lifted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at Calvary,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Jesus is very near. </a:t>
            </a:r>
          </a:p>
        </p:txBody>
      </p:sp>
    </p:spTree>
    <p:extLst>
      <p:ext uri="{BB962C8B-B14F-4D97-AF65-F5344CB8AC3E}">
        <p14:creationId xmlns:p14="http://schemas.microsoft.com/office/powerpoint/2010/main" val="1779519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9167" y="223285"/>
            <a:ext cx="7793666" cy="6634715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重担都脫落</a:t>
            </a:r>
            <a:endParaRPr lang="en-PH" altLang="zh-TW" sz="54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Tang-ta</a:t>
            </a:r>
            <a:r>
              <a:rPr lang="en-US" altLang="zh-TW" sz="32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 </a:t>
            </a:r>
            <a:r>
              <a:rPr lang="en-US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long </a:t>
            </a:r>
            <a:r>
              <a:rPr lang="en-US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thoat</a:t>
            </a:r>
            <a:r>
              <a:rPr lang="en-US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loh</a:t>
            </a:r>
            <a:endParaRPr lang="en-US" altLang="zh-TW" sz="32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在各各他</a:t>
            </a:r>
            <a:r>
              <a:rPr lang="zh-TW" alt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</a:t>
            </a:r>
            <a:r>
              <a:rPr lang="en-US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Kok-kok-tha</a:t>
            </a:r>
            <a:endParaRPr lang="en-US" altLang="zh-TW" sz="32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各各他</a:t>
            </a:r>
            <a:r>
              <a:rPr lang="zh-TW" alt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各各他</a:t>
            </a:r>
            <a:r>
              <a:rPr lang="zh-TW" alt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38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3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</a:t>
            </a:r>
            <a:r>
              <a:rPr lang="en-US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Kok-kok-tha</a:t>
            </a:r>
            <a:r>
              <a:rPr lang="en-US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,   </a:t>
            </a:r>
            <a:r>
              <a:rPr lang="en-US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Kok-kok-tha</a:t>
            </a:r>
            <a:r>
              <a:rPr lang="en-US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2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18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latin typeface="Candara" panose="020E0502030303020204" pitchFamily="34" charset="0"/>
              </a:rPr>
              <a:t>Burdens are lifted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latin typeface="Candara" panose="020E0502030303020204" pitchFamily="34" charset="0"/>
              </a:rPr>
              <a:t>at Calvary,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latin typeface="Candara" panose="020E0502030303020204" pitchFamily="34" charset="0"/>
              </a:rPr>
              <a:t>Calvary, Calvary,</a:t>
            </a:r>
          </a:p>
        </p:txBody>
      </p:sp>
    </p:spTree>
    <p:extLst>
      <p:ext uri="{BB962C8B-B14F-4D97-AF65-F5344CB8AC3E}">
        <p14:creationId xmlns:p14="http://schemas.microsoft.com/office/powerpoint/2010/main" val="1065001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8851" y="111642"/>
            <a:ext cx="9420631" cy="663471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重担都脫落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Tang-ta</a:t>
            </a:r>
            <a:r>
              <a:rPr lang="en-US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long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thoat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loh</a:t>
            </a:r>
            <a:endParaRPr lang="en-US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在各各他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  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Kok-kok-tha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耶穌時刻近倚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r>
              <a:rPr lang="zh-TW" altLang="en-US" sz="38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3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                             </a:t>
            </a:r>
            <a:r>
              <a:rPr lang="en-US" sz="3500" b="1" dirty="0" err="1">
                <a:latin typeface="Candara" panose="020E0502030303020204" pitchFamily="34" charset="0"/>
              </a:rPr>
              <a:t>Ia</a:t>
            </a:r>
            <a:r>
              <a:rPr lang="en-US" sz="3500" b="1" dirty="0">
                <a:latin typeface="Candara" panose="020E0502030303020204" pitchFamily="34" charset="0"/>
              </a:rPr>
              <a:t>-  so   </a:t>
            </a:r>
            <a:r>
              <a:rPr lang="en-US" sz="3500" b="1" dirty="0" err="1">
                <a:latin typeface="Candara" panose="020E0502030303020204" pitchFamily="34" charset="0"/>
              </a:rPr>
              <a:t>si</a:t>
            </a:r>
            <a:r>
              <a:rPr lang="en-US" sz="3500" b="1" dirty="0">
                <a:latin typeface="Candara" panose="020E0502030303020204" pitchFamily="34" charset="0"/>
              </a:rPr>
              <a:t>- </a:t>
            </a:r>
            <a:r>
              <a:rPr lang="en-US" sz="3500" b="1" dirty="0" err="1">
                <a:latin typeface="Candara" panose="020E0502030303020204" pitchFamily="34" charset="0"/>
              </a:rPr>
              <a:t>khek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kun-oa</a:t>
            </a:r>
            <a:r>
              <a:rPr lang="en-US" sz="3500" b="1" dirty="0">
                <a:latin typeface="Candara" panose="020E0502030303020204" pitchFamily="34" charset="0"/>
              </a:rPr>
              <a:t>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Burdens are lifted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at Calvary,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Jesus is very near.</a:t>
            </a:r>
          </a:p>
        </p:txBody>
      </p:sp>
    </p:spTree>
    <p:extLst>
      <p:ext uri="{BB962C8B-B14F-4D97-AF65-F5344CB8AC3E}">
        <p14:creationId xmlns:p14="http://schemas.microsoft.com/office/powerpoint/2010/main" val="454388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8620" y="95693"/>
            <a:ext cx="7394759" cy="6666613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當將重担</a:t>
            </a:r>
            <a:endParaRPr lang="en-US" altLang="zh-TW" sz="54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chiong</a:t>
            </a: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tang-ta</a:t>
            </a:r>
            <a:r>
              <a:rPr lang="en-PH" altLang="zh-TW" sz="32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endParaRPr lang="en-US" altLang="zh-TW" sz="32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懼怕罣慮</a:t>
            </a:r>
            <a:r>
              <a:rPr lang="zh-TW" alt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</a:t>
            </a:r>
            <a:r>
              <a:rPr lang="en-PH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PH" altLang="zh-TW" sz="32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-hia</a:t>
            </a:r>
            <a:r>
              <a:rPr lang="en-PH" altLang="zh-TW" sz="32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koa</a:t>
            </a: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lu</a:t>
            </a: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2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全交耶穌你主</a:t>
            </a:r>
            <a:r>
              <a:rPr lang="zh-TW" alt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sz="3200" b="1" dirty="0">
                <a:latin typeface="Candara" panose="020E0502030303020204" pitchFamily="34" charset="0"/>
              </a:rPr>
              <a:t>              </a:t>
            </a:r>
            <a:r>
              <a:rPr lang="en-PH" sz="3200" b="1" dirty="0" err="1">
                <a:latin typeface="Candara" panose="020E0502030303020204" pitchFamily="34" charset="0"/>
              </a:rPr>
              <a:t>Choan</a:t>
            </a:r>
            <a:r>
              <a:rPr lang="en-PH" sz="3200" b="1" dirty="0">
                <a:latin typeface="Candara" panose="020E0502030303020204" pitchFamily="34" charset="0"/>
              </a:rPr>
              <a:t> kau </a:t>
            </a:r>
            <a:r>
              <a:rPr lang="en-PH" sz="3200" b="1" dirty="0" err="1">
                <a:latin typeface="Candara" panose="020E0502030303020204" pitchFamily="34" charset="0"/>
              </a:rPr>
              <a:t>Ia</a:t>
            </a:r>
            <a:r>
              <a:rPr lang="en-PH" sz="3200" b="1" dirty="0">
                <a:latin typeface="Candara" panose="020E0502030303020204" pitchFamily="34" charset="0"/>
              </a:rPr>
              <a:t>- so  li  Chu,</a:t>
            </a:r>
            <a:endParaRPr lang="en-PH" sz="32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</a:rPr>
              <a:t>2.</a:t>
            </a:r>
            <a:r>
              <a:rPr lang="en-US" altLang="zh-TW" sz="3500" b="1" dirty="0">
                <a:latin typeface="Candara" panose="020E0502030303020204" pitchFamily="34" charset="0"/>
              </a:rPr>
              <a:t> </a:t>
            </a:r>
            <a:r>
              <a:rPr lang="en-US" altLang="zh-TW" sz="3200" b="1" dirty="0">
                <a:latin typeface="Candara" panose="020E0502030303020204" pitchFamily="34" charset="0"/>
              </a:rPr>
              <a:t>Cast your care on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latin typeface="Candara" panose="020E0502030303020204" pitchFamily="34" charset="0"/>
              </a:rPr>
              <a:t>Jesus today,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latin typeface="Candara" panose="020E0502030303020204" pitchFamily="34" charset="0"/>
              </a:rPr>
              <a:t>Leave your worry and fear;</a:t>
            </a:r>
          </a:p>
        </p:txBody>
      </p:sp>
    </p:spTree>
    <p:extLst>
      <p:ext uri="{BB962C8B-B14F-4D97-AF65-F5344CB8AC3E}">
        <p14:creationId xmlns:p14="http://schemas.microsoft.com/office/powerpoint/2010/main" val="19014386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5969" y="170121"/>
            <a:ext cx="7820062" cy="6517757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重担都脫落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Tang-ta</a:t>
            </a:r>
            <a:r>
              <a:rPr lang="en-US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long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thoat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loh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在各各他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Kok-kok-tha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耶穌時刻近倚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                    </a:t>
            </a:r>
            <a:r>
              <a:rPr lang="en-US" sz="3500" b="1" dirty="0" err="1">
                <a:latin typeface="Candara" panose="020E0502030303020204" pitchFamily="34" charset="0"/>
              </a:rPr>
              <a:t>Ia</a:t>
            </a:r>
            <a:r>
              <a:rPr lang="en-US" sz="3500" b="1" dirty="0">
                <a:latin typeface="Candara" panose="020E0502030303020204" pitchFamily="34" charset="0"/>
              </a:rPr>
              <a:t>-  so   </a:t>
            </a:r>
            <a:r>
              <a:rPr lang="en-US" sz="3500" b="1" dirty="0" err="1">
                <a:latin typeface="Candara" panose="020E0502030303020204" pitchFamily="34" charset="0"/>
              </a:rPr>
              <a:t>si</a:t>
            </a:r>
            <a:r>
              <a:rPr lang="en-US" sz="3500" b="1" dirty="0">
                <a:latin typeface="Candara" panose="020E0502030303020204" pitchFamily="34" charset="0"/>
              </a:rPr>
              <a:t>- </a:t>
            </a:r>
            <a:r>
              <a:rPr lang="en-US" sz="3500" b="1" dirty="0" err="1">
                <a:latin typeface="Candara" panose="020E0502030303020204" pitchFamily="34" charset="0"/>
              </a:rPr>
              <a:t>khek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kun-oa</a:t>
            </a:r>
            <a:r>
              <a:rPr lang="en-US" sz="3500" b="1" dirty="0">
                <a:latin typeface="Candara" panose="020E0502030303020204" pitchFamily="34" charset="0"/>
              </a:rPr>
              <a:t>.</a:t>
            </a:r>
            <a:endParaRPr lang="en-US" sz="3500" b="1" baseline="30000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Burdens are lifted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at Calvary,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Jesus is very near. </a:t>
            </a:r>
          </a:p>
        </p:txBody>
      </p:sp>
    </p:spTree>
    <p:extLst>
      <p:ext uri="{BB962C8B-B14F-4D97-AF65-F5344CB8AC3E}">
        <p14:creationId xmlns:p14="http://schemas.microsoft.com/office/powerpoint/2010/main" val="24789608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0" y="223284"/>
            <a:ext cx="7793666" cy="6634715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重担都脫落</a:t>
            </a:r>
            <a:endParaRPr lang="en-PH" altLang="zh-TW" sz="54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Tang-ta</a:t>
            </a:r>
            <a:r>
              <a:rPr lang="en-US" altLang="zh-TW" sz="32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long </a:t>
            </a:r>
            <a:r>
              <a:rPr lang="en-US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thoat</a:t>
            </a:r>
            <a:r>
              <a:rPr lang="en-US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loh</a:t>
            </a:r>
            <a:endParaRPr lang="en-US" altLang="zh-TW" sz="32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在各各他</a:t>
            </a:r>
            <a:r>
              <a:rPr lang="zh-TW" alt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</a:t>
            </a:r>
            <a:r>
              <a:rPr lang="en-US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Kok-kok</a:t>
            </a:r>
            <a:r>
              <a:rPr lang="en-US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tha</a:t>
            </a:r>
            <a:endParaRPr lang="en-US" altLang="zh-TW" sz="32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各各他</a:t>
            </a:r>
            <a:r>
              <a:rPr lang="zh-TW" alt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各各他</a:t>
            </a:r>
            <a:r>
              <a:rPr lang="zh-TW" alt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38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3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</a:t>
            </a:r>
            <a:r>
              <a:rPr lang="en-US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Kok-kok</a:t>
            </a:r>
            <a:r>
              <a:rPr lang="en-US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tha</a:t>
            </a:r>
            <a:r>
              <a:rPr lang="en-US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,   </a:t>
            </a:r>
            <a:r>
              <a:rPr lang="en-US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Kok-kok</a:t>
            </a:r>
            <a:r>
              <a:rPr lang="en-US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tha</a:t>
            </a:r>
            <a:r>
              <a:rPr lang="en-US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sz="32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18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Burdens are lifted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at Calvary,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Calvary, Calvary,</a:t>
            </a:r>
          </a:p>
        </p:txBody>
      </p:sp>
    </p:spTree>
    <p:extLst>
      <p:ext uri="{BB962C8B-B14F-4D97-AF65-F5344CB8AC3E}">
        <p14:creationId xmlns:p14="http://schemas.microsoft.com/office/powerpoint/2010/main" val="40027890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3651" y="223285"/>
            <a:ext cx="9420631" cy="663471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重担都脫落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Tang-ta</a:t>
            </a:r>
            <a:r>
              <a:rPr lang="en-US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long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thoat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loh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在各各他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  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Kok-kok-tha</a:t>
            </a:r>
            <a:endParaRPr lang="en-US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耶穌時刻近倚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r>
              <a:rPr lang="zh-TW" altLang="en-US" sz="38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3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                              </a:t>
            </a:r>
            <a:r>
              <a:rPr lang="en-US" sz="3500" b="1" dirty="0" err="1">
                <a:latin typeface="Candara" panose="020E0502030303020204" pitchFamily="34" charset="0"/>
              </a:rPr>
              <a:t>Ia</a:t>
            </a:r>
            <a:r>
              <a:rPr lang="en-US" sz="3500" b="1" dirty="0">
                <a:latin typeface="Candara" panose="020E0502030303020204" pitchFamily="34" charset="0"/>
              </a:rPr>
              <a:t>- so   </a:t>
            </a:r>
            <a:r>
              <a:rPr lang="en-US" sz="3500" b="1" dirty="0" err="1">
                <a:latin typeface="Candara" panose="020E0502030303020204" pitchFamily="34" charset="0"/>
              </a:rPr>
              <a:t>si</a:t>
            </a:r>
            <a:r>
              <a:rPr lang="en-US" sz="3500" b="1" dirty="0">
                <a:latin typeface="Candara" panose="020E0502030303020204" pitchFamily="34" charset="0"/>
              </a:rPr>
              <a:t>- </a:t>
            </a:r>
            <a:r>
              <a:rPr lang="en-US" sz="3500" b="1" dirty="0" err="1">
                <a:latin typeface="Candara" panose="020E0502030303020204" pitchFamily="34" charset="0"/>
              </a:rPr>
              <a:t>khek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kun-oa</a:t>
            </a:r>
            <a:r>
              <a:rPr lang="en-US" sz="3500" b="1" dirty="0">
                <a:latin typeface="Candara" panose="020E0502030303020204" pitchFamily="34" charset="0"/>
              </a:rPr>
              <a:t>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Burdens are lifted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at Calvary,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Jesus is very near.</a:t>
            </a:r>
          </a:p>
        </p:txBody>
      </p:sp>
    </p:spTree>
    <p:extLst>
      <p:ext uri="{BB962C8B-B14F-4D97-AF65-F5344CB8AC3E}">
        <p14:creationId xmlns:p14="http://schemas.microsoft.com/office/powerpoint/2010/main" val="5509127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1725</TotalTime>
  <Words>535</Words>
  <Application>Microsoft Office PowerPoint</Application>
  <PresentationFormat>Widescreen</PresentationFormat>
  <Paragraphs>121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DFKai-SB</vt:lpstr>
      <vt:lpstr>Arial</vt:lpstr>
      <vt:lpstr>Candara</vt:lpstr>
      <vt:lpstr>Tw Cen MT</vt:lpstr>
      <vt:lpstr>Circuit</vt:lpstr>
      <vt:lpstr>重担都脫落在各各他 burdens are lifted at calvary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210</cp:revision>
  <dcterms:created xsi:type="dcterms:W3CDTF">2020-01-10T06:25:13Z</dcterms:created>
  <dcterms:modified xsi:type="dcterms:W3CDTF">2021-09-28T07:32:39Z</dcterms:modified>
</cp:coreProperties>
</file>